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EPizjyUBaA?feature=shar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A8D9-74B9-5CB8-D94E-FDEA82EE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234" y="1125454"/>
            <a:ext cx="5344397" cy="8712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/>
              <a:t>عرض فيديو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CF6AC-9F64-8316-4803-930EB7EBC1F5}"/>
              </a:ext>
            </a:extLst>
          </p:cNvPr>
          <p:cNvSpPr txBox="1"/>
          <p:nvPr/>
        </p:nvSpPr>
        <p:spPr>
          <a:xfrm>
            <a:off x="1544309" y="3901609"/>
            <a:ext cx="7518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https://youtu.be/KEPizjyUBaA?feature=shared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عرض فيديو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5</cp:revision>
  <dcterms:created xsi:type="dcterms:W3CDTF">2024-01-21T16:47:36Z</dcterms:created>
  <dcterms:modified xsi:type="dcterms:W3CDTF">2024-01-21T19:17:45Z</dcterms:modified>
</cp:coreProperties>
</file>